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77" r:id="rId3"/>
    <p:sldId id="278" r:id="rId4"/>
    <p:sldId id="279" r:id="rId5"/>
    <p:sldId id="280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D032E6-2FD4-44EE-A39D-2CC6FD81AFFC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778F4D83-1D91-4076-884A-1EEE5BE08F79}">
      <dgm:prSet phldrT="[Tekst]"/>
      <dgm:spPr/>
      <dgm:t>
        <a:bodyPr/>
        <a:lstStyle/>
        <a:p>
          <a:r>
            <a:rPr lang="nl-BE" dirty="0"/>
            <a:t>Stamboom</a:t>
          </a:r>
        </a:p>
      </dgm:t>
    </dgm:pt>
    <dgm:pt modelId="{822D3E01-1C11-4903-8F00-20CF1F607BBB}" type="parTrans" cxnId="{570CD418-0C67-4004-81AB-760255DC6EF2}">
      <dgm:prSet/>
      <dgm:spPr/>
      <dgm:t>
        <a:bodyPr/>
        <a:lstStyle/>
        <a:p>
          <a:endParaRPr lang="nl-BE"/>
        </a:p>
      </dgm:t>
    </dgm:pt>
    <dgm:pt modelId="{FA407654-74AB-402C-B4C0-9D9CA1387C56}" type="sibTrans" cxnId="{570CD418-0C67-4004-81AB-760255DC6EF2}">
      <dgm:prSet/>
      <dgm:spPr/>
      <dgm:t>
        <a:bodyPr/>
        <a:lstStyle/>
        <a:p>
          <a:endParaRPr lang="nl-BE"/>
        </a:p>
      </dgm:t>
    </dgm:pt>
    <dgm:pt modelId="{D97F6D9A-9BE5-407A-9F01-DBF1FAAA08F8}">
      <dgm:prSet phldrT="[Tekst]"/>
      <dgm:spPr/>
      <dgm:t>
        <a:bodyPr/>
        <a:lstStyle/>
        <a:p>
          <a:r>
            <a:rPr lang="nl-BE" dirty="0"/>
            <a:t>Beroep</a:t>
          </a:r>
        </a:p>
      </dgm:t>
    </dgm:pt>
    <dgm:pt modelId="{5A3B12BC-D1E9-4E34-9318-FDDB2678A932}" type="parTrans" cxnId="{C1747979-D7D4-4D84-A5A3-75FD2AE48298}">
      <dgm:prSet/>
      <dgm:spPr/>
      <dgm:t>
        <a:bodyPr/>
        <a:lstStyle/>
        <a:p>
          <a:endParaRPr lang="nl-BE"/>
        </a:p>
      </dgm:t>
    </dgm:pt>
    <dgm:pt modelId="{CAD6BDAB-BE87-4DE2-976F-605320C02DD1}" type="sibTrans" cxnId="{C1747979-D7D4-4D84-A5A3-75FD2AE48298}">
      <dgm:prSet/>
      <dgm:spPr/>
      <dgm:t>
        <a:bodyPr/>
        <a:lstStyle/>
        <a:p>
          <a:endParaRPr lang="nl-BE"/>
        </a:p>
      </dgm:t>
    </dgm:pt>
    <dgm:pt modelId="{B1634C4A-7B46-4E12-B067-0ACD2FCC8AB7}">
      <dgm:prSet phldrT="[Tekst]"/>
      <dgm:spPr/>
      <dgm:t>
        <a:bodyPr/>
        <a:lstStyle/>
        <a:p>
          <a:r>
            <a:rPr lang="nl-BE" dirty="0"/>
            <a:t>Gezin</a:t>
          </a:r>
        </a:p>
      </dgm:t>
    </dgm:pt>
    <dgm:pt modelId="{CFFDE527-0BB8-4D0C-AF87-3C2F37CF9EF0}" type="parTrans" cxnId="{2FC261CD-0089-437C-AC93-D20C185D7F1B}">
      <dgm:prSet/>
      <dgm:spPr/>
      <dgm:t>
        <a:bodyPr/>
        <a:lstStyle/>
        <a:p>
          <a:endParaRPr lang="nl-BE"/>
        </a:p>
      </dgm:t>
    </dgm:pt>
    <dgm:pt modelId="{C4624234-0E5E-4D71-900C-3012AF79F5FB}" type="sibTrans" cxnId="{2FC261CD-0089-437C-AC93-D20C185D7F1B}">
      <dgm:prSet/>
      <dgm:spPr/>
      <dgm:t>
        <a:bodyPr/>
        <a:lstStyle/>
        <a:p>
          <a:endParaRPr lang="nl-BE"/>
        </a:p>
      </dgm:t>
    </dgm:pt>
    <dgm:pt modelId="{EE89DF88-ABDC-42C9-91E6-B54F6FCF6018}">
      <dgm:prSet phldrT="[Tekst]"/>
      <dgm:spPr/>
      <dgm:t>
        <a:bodyPr/>
        <a:lstStyle/>
        <a:p>
          <a:r>
            <a:rPr lang="nl-BE" dirty="0"/>
            <a:t>Uiterlijk</a:t>
          </a:r>
        </a:p>
      </dgm:t>
    </dgm:pt>
    <dgm:pt modelId="{E8F77781-CD4B-4332-85EE-BB54A47C0F63}" type="parTrans" cxnId="{292A1FB8-2976-429D-82A1-762FF64BF800}">
      <dgm:prSet/>
      <dgm:spPr/>
      <dgm:t>
        <a:bodyPr/>
        <a:lstStyle/>
        <a:p>
          <a:endParaRPr lang="nl-BE"/>
        </a:p>
      </dgm:t>
    </dgm:pt>
    <dgm:pt modelId="{263D9989-CE4E-420D-944A-160B835B02FE}" type="sibTrans" cxnId="{292A1FB8-2976-429D-82A1-762FF64BF800}">
      <dgm:prSet/>
      <dgm:spPr/>
      <dgm:t>
        <a:bodyPr/>
        <a:lstStyle/>
        <a:p>
          <a:endParaRPr lang="nl-BE"/>
        </a:p>
      </dgm:t>
    </dgm:pt>
    <dgm:pt modelId="{D270029C-24A0-4686-85B8-A1A954F1CF7B}">
      <dgm:prSet phldrT="[Tekst]"/>
      <dgm:spPr/>
      <dgm:t>
        <a:bodyPr/>
        <a:lstStyle/>
        <a:p>
          <a:r>
            <a:rPr lang="nl-BE" dirty="0" err="1"/>
            <a:t>Tarsus</a:t>
          </a:r>
          <a:endParaRPr lang="nl-BE" dirty="0"/>
        </a:p>
      </dgm:t>
    </dgm:pt>
    <dgm:pt modelId="{9CAA5EEF-1E49-4F1F-8D57-B971BE374062}" type="parTrans" cxnId="{E10615E6-DC68-4408-85B2-97B1234C3C61}">
      <dgm:prSet/>
      <dgm:spPr/>
      <dgm:t>
        <a:bodyPr/>
        <a:lstStyle/>
        <a:p>
          <a:endParaRPr lang="nl-BE"/>
        </a:p>
      </dgm:t>
    </dgm:pt>
    <dgm:pt modelId="{0A144BEE-17EA-4DB2-9357-8CC8D6297C96}" type="sibTrans" cxnId="{E10615E6-DC68-4408-85B2-97B1234C3C61}">
      <dgm:prSet/>
      <dgm:spPr/>
      <dgm:t>
        <a:bodyPr/>
        <a:lstStyle/>
        <a:p>
          <a:endParaRPr lang="nl-BE"/>
        </a:p>
      </dgm:t>
    </dgm:pt>
    <dgm:pt modelId="{2AF245D9-0CD5-4D1C-9ACD-DB27006E9234}">
      <dgm:prSet phldrT="[Tekst]"/>
      <dgm:spPr/>
      <dgm:t>
        <a:bodyPr/>
        <a:lstStyle/>
        <a:p>
          <a:r>
            <a:rPr lang="nl-BE" dirty="0"/>
            <a:t>Romeins recht</a:t>
          </a:r>
        </a:p>
      </dgm:t>
    </dgm:pt>
    <dgm:pt modelId="{5D0529ED-9A3B-49E7-8D7A-8842F84B92F7}" type="parTrans" cxnId="{FE863172-C1CA-43C2-919D-E85084881ED6}">
      <dgm:prSet/>
      <dgm:spPr/>
      <dgm:t>
        <a:bodyPr/>
        <a:lstStyle/>
        <a:p>
          <a:endParaRPr lang="nl-BE"/>
        </a:p>
      </dgm:t>
    </dgm:pt>
    <dgm:pt modelId="{277C07F9-FD0A-45A3-ACEC-0C25CA60CB8D}" type="sibTrans" cxnId="{FE863172-C1CA-43C2-919D-E85084881ED6}">
      <dgm:prSet/>
      <dgm:spPr/>
      <dgm:t>
        <a:bodyPr/>
        <a:lstStyle/>
        <a:p>
          <a:endParaRPr lang="nl-BE"/>
        </a:p>
      </dgm:t>
    </dgm:pt>
    <dgm:pt modelId="{9755CE4A-4196-4906-A3EE-A5B9725E4B20}" type="pres">
      <dgm:prSet presAssocID="{A1D032E6-2FD4-44EE-A39D-2CC6FD81AFFC}" presName="diagram" presStyleCnt="0">
        <dgm:presLayoutVars>
          <dgm:dir/>
          <dgm:resizeHandles val="exact"/>
        </dgm:presLayoutVars>
      </dgm:prSet>
      <dgm:spPr/>
    </dgm:pt>
    <dgm:pt modelId="{C9243690-D3EA-41FD-9F53-782786C8DC14}" type="pres">
      <dgm:prSet presAssocID="{778F4D83-1D91-4076-884A-1EEE5BE08F79}" presName="node" presStyleLbl="node1" presStyleIdx="0" presStyleCnt="6">
        <dgm:presLayoutVars>
          <dgm:bulletEnabled val="1"/>
        </dgm:presLayoutVars>
      </dgm:prSet>
      <dgm:spPr/>
    </dgm:pt>
    <dgm:pt modelId="{B1E5D7CE-FFF3-4CB2-8F0C-DA249E4504A7}" type="pres">
      <dgm:prSet presAssocID="{FA407654-74AB-402C-B4C0-9D9CA1387C56}" presName="sibTrans" presStyleCnt="0"/>
      <dgm:spPr/>
    </dgm:pt>
    <dgm:pt modelId="{B3CF3A6E-656F-43E3-980F-1D6DF22FB80C}" type="pres">
      <dgm:prSet presAssocID="{B1634C4A-7B46-4E12-B067-0ACD2FCC8AB7}" presName="node" presStyleLbl="node1" presStyleIdx="1" presStyleCnt="6">
        <dgm:presLayoutVars>
          <dgm:bulletEnabled val="1"/>
        </dgm:presLayoutVars>
      </dgm:prSet>
      <dgm:spPr/>
    </dgm:pt>
    <dgm:pt modelId="{A03B1801-5404-4621-9CB1-25B15C06B325}" type="pres">
      <dgm:prSet presAssocID="{C4624234-0E5E-4D71-900C-3012AF79F5FB}" presName="sibTrans" presStyleCnt="0"/>
      <dgm:spPr/>
    </dgm:pt>
    <dgm:pt modelId="{B0F5DEE3-050E-41D9-AAC9-32B8C9378C4B}" type="pres">
      <dgm:prSet presAssocID="{EE89DF88-ABDC-42C9-91E6-B54F6FCF6018}" presName="node" presStyleLbl="node1" presStyleIdx="2" presStyleCnt="6">
        <dgm:presLayoutVars>
          <dgm:bulletEnabled val="1"/>
        </dgm:presLayoutVars>
      </dgm:prSet>
      <dgm:spPr/>
    </dgm:pt>
    <dgm:pt modelId="{415DAAE2-A7BA-4304-B2BF-A2CDE5375255}" type="pres">
      <dgm:prSet presAssocID="{263D9989-CE4E-420D-944A-160B835B02FE}" presName="sibTrans" presStyleCnt="0"/>
      <dgm:spPr/>
    </dgm:pt>
    <dgm:pt modelId="{8E5922A8-3046-44FB-8BC5-6EC0CCD0659F}" type="pres">
      <dgm:prSet presAssocID="{D270029C-24A0-4686-85B8-A1A954F1CF7B}" presName="node" presStyleLbl="node1" presStyleIdx="3" presStyleCnt="6">
        <dgm:presLayoutVars>
          <dgm:bulletEnabled val="1"/>
        </dgm:presLayoutVars>
      </dgm:prSet>
      <dgm:spPr/>
    </dgm:pt>
    <dgm:pt modelId="{9DE3CEFD-3428-4941-8202-D0750722C022}" type="pres">
      <dgm:prSet presAssocID="{0A144BEE-17EA-4DB2-9357-8CC8D6297C96}" presName="sibTrans" presStyleCnt="0"/>
      <dgm:spPr/>
    </dgm:pt>
    <dgm:pt modelId="{FD6EE52A-D657-47DB-BC40-EB853F220CA0}" type="pres">
      <dgm:prSet presAssocID="{2AF245D9-0CD5-4D1C-9ACD-DB27006E9234}" presName="node" presStyleLbl="node1" presStyleIdx="4" presStyleCnt="6">
        <dgm:presLayoutVars>
          <dgm:bulletEnabled val="1"/>
        </dgm:presLayoutVars>
      </dgm:prSet>
      <dgm:spPr/>
    </dgm:pt>
    <dgm:pt modelId="{8C671DD4-0AB7-42A3-BEB6-4E81CC472D67}" type="pres">
      <dgm:prSet presAssocID="{277C07F9-FD0A-45A3-ACEC-0C25CA60CB8D}" presName="sibTrans" presStyleCnt="0"/>
      <dgm:spPr/>
    </dgm:pt>
    <dgm:pt modelId="{8EADEDE1-97E0-44F9-9BD9-46079C099E7E}" type="pres">
      <dgm:prSet presAssocID="{D97F6D9A-9BE5-407A-9F01-DBF1FAAA08F8}" presName="node" presStyleLbl="node1" presStyleIdx="5" presStyleCnt="6">
        <dgm:presLayoutVars>
          <dgm:bulletEnabled val="1"/>
        </dgm:presLayoutVars>
      </dgm:prSet>
      <dgm:spPr/>
    </dgm:pt>
  </dgm:ptLst>
  <dgm:cxnLst>
    <dgm:cxn modelId="{0A80090B-06C1-48DD-AA7C-820EB8858973}" type="presOf" srcId="{A1D032E6-2FD4-44EE-A39D-2CC6FD81AFFC}" destId="{9755CE4A-4196-4906-A3EE-A5B9725E4B20}" srcOrd="0" destOrd="0" presId="urn:microsoft.com/office/officeart/2005/8/layout/default"/>
    <dgm:cxn modelId="{F643FC0C-81D4-41D1-BB73-5EBD3E5A69BC}" type="presOf" srcId="{D97F6D9A-9BE5-407A-9F01-DBF1FAAA08F8}" destId="{8EADEDE1-97E0-44F9-9BD9-46079C099E7E}" srcOrd="0" destOrd="0" presId="urn:microsoft.com/office/officeart/2005/8/layout/default"/>
    <dgm:cxn modelId="{570CD418-0C67-4004-81AB-760255DC6EF2}" srcId="{A1D032E6-2FD4-44EE-A39D-2CC6FD81AFFC}" destId="{778F4D83-1D91-4076-884A-1EEE5BE08F79}" srcOrd="0" destOrd="0" parTransId="{822D3E01-1C11-4903-8F00-20CF1F607BBB}" sibTransId="{FA407654-74AB-402C-B4C0-9D9CA1387C56}"/>
    <dgm:cxn modelId="{D107272F-5F78-477E-957B-9FC59BCD3E12}" type="presOf" srcId="{778F4D83-1D91-4076-884A-1EEE5BE08F79}" destId="{C9243690-D3EA-41FD-9F53-782786C8DC14}" srcOrd="0" destOrd="0" presId="urn:microsoft.com/office/officeart/2005/8/layout/default"/>
    <dgm:cxn modelId="{AEC5344F-6468-462E-B574-58F0848BE439}" type="presOf" srcId="{EE89DF88-ABDC-42C9-91E6-B54F6FCF6018}" destId="{B0F5DEE3-050E-41D9-AAC9-32B8C9378C4B}" srcOrd="0" destOrd="0" presId="urn:microsoft.com/office/officeart/2005/8/layout/default"/>
    <dgm:cxn modelId="{FE863172-C1CA-43C2-919D-E85084881ED6}" srcId="{A1D032E6-2FD4-44EE-A39D-2CC6FD81AFFC}" destId="{2AF245D9-0CD5-4D1C-9ACD-DB27006E9234}" srcOrd="4" destOrd="0" parTransId="{5D0529ED-9A3B-49E7-8D7A-8842F84B92F7}" sibTransId="{277C07F9-FD0A-45A3-ACEC-0C25CA60CB8D}"/>
    <dgm:cxn modelId="{C1747979-D7D4-4D84-A5A3-75FD2AE48298}" srcId="{A1D032E6-2FD4-44EE-A39D-2CC6FD81AFFC}" destId="{D97F6D9A-9BE5-407A-9F01-DBF1FAAA08F8}" srcOrd="5" destOrd="0" parTransId="{5A3B12BC-D1E9-4E34-9318-FDDB2678A932}" sibTransId="{CAD6BDAB-BE87-4DE2-976F-605320C02DD1}"/>
    <dgm:cxn modelId="{1DC52292-973E-4A44-BE81-5F28EAE73C6D}" type="presOf" srcId="{D270029C-24A0-4686-85B8-A1A954F1CF7B}" destId="{8E5922A8-3046-44FB-8BC5-6EC0CCD0659F}" srcOrd="0" destOrd="0" presId="urn:microsoft.com/office/officeart/2005/8/layout/default"/>
    <dgm:cxn modelId="{292A1FB8-2976-429D-82A1-762FF64BF800}" srcId="{A1D032E6-2FD4-44EE-A39D-2CC6FD81AFFC}" destId="{EE89DF88-ABDC-42C9-91E6-B54F6FCF6018}" srcOrd="2" destOrd="0" parTransId="{E8F77781-CD4B-4332-85EE-BB54A47C0F63}" sibTransId="{263D9989-CE4E-420D-944A-160B835B02FE}"/>
    <dgm:cxn modelId="{3470FFC1-118E-4D3F-89DF-F662C0D52DE0}" type="presOf" srcId="{B1634C4A-7B46-4E12-B067-0ACD2FCC8AB7}" destId="{B3CF3A6E-656F-43E3-980F-1D6DF22FB80C}" srcOrd="0" destOrd="0" presId="urn:microsoft.com/office/officeart/2005/8/layout/default"/>
    <dgm:cxn modelId="{2FC261CD-0089-437C-AC93-D20C185D7F1B}" srcId="{A1D032E6-2FD4-44EE-A39D-2CC6FD81AFFC}" destId="{B1634C4A-7B46-4E12-B067-0ACD2FCC8AB7}" srcOrd="1" destOrd="0" parTransId="{CFFDE527-0BB8-4D0C-AF87-3C2F37CF9EF0}" sibTransId="{C4624234-0E5E-4D71-900C-3012AF79F5FB}"/>
    <dgm:cxn modelId="{F18656E3-307F-42B7-AFC9-A5AF7DEA0EAD}" type="presOf" srcId="{2AF245D9-0CD5-4D1C-9ACD-DB27006E9234}" destId="{FD6EE52A-D657-47DB-BC40-EB853F220CA0}" srcOrd="0" destOrd="0" presId="urn:microsoft.com/office/officeart/2005/8/layout/default"/>
    <dgm:cxn modelId="{E10615E6-DC68-4408-85B2-97B1234C3C61}" srcId="{A1D032E6-2FD4-44EE-A39D-2CC6FD81AFFC}" destId="{D270029C-24A0-4686-85B8-A1A954F1CF7B}" srcOrd="3" destOrd="0" parTransId="{9CAA5EEF-1E49-4F1F-8D57-B971BE374062}" sibTransId="{0A144BEE-17EA-4DB2-9357-8CC8D6297C96}"/>
    <dgm:cxn modelId="{E66B5CB2-53D9-418B-A7F0-B292BD74B91D}" type="presParOf" srcId="{9755CE4A-4196-4906-A3EE-A5B9725E4B20}" destId="{C9243690-D3EA-41FD-9F53-782786C8DC14}" srcOrd="0" destOrd="0" presId="urn:microsoft.com/office/officeart/2005/8/layout/default"/>
    <dgm:cxn modelId="{8A0A980B-2A44-4D21-BB8A-1421CD36C943}" type="presParOf" srcId="{9755CE4A-4196-4906-A3EE-A5B9725E4B20}" destId="{B1E5D7CE-FFF3-4CB2-8F0C-DA249E4504A7}" srcOrd="1" destOrd="0" presId="urn:microsoft.com/office/officeart/2005/8/layout/default"/>
    <dgm:cxn modelId="{7AE73989-CB40-479C-8CA4-28B32E491FDE}" type="presParOf" srcId="{9755CE4A-4196-4906-A3EE-A5B9725E4B20}" destId="{B3CF3A6E-656F-43E3-980F-1D6DF22FB80C}" srcOrd="2" destOrd="0" presId="urn:microsoft.com/office/officeart/2005/8/layout/default"/>
    <dgm:cxn modelId="{2D0ABA1B-2905-4310-8395-5EEB62EBAA8E}" type="presParOf" srcId="{9755CE4A-4196-4906-A3EE-A5B9725E4B20}" destId="{A03B1801-5404-4621-9CB1-25B15C06B325}" srcOrd="3" destOrd="0" presId="urn:microsoft.com/office/officeart/2005/8/layout/default"/>
    <dgm:cxn modelId="{2057C98D-DDD0-4202-8652-A56C52319AA0}" type="presParOf" srcId="{9755CE4A-4196-4906-A3EE-A5B9725E4B20}" destId="{B0F5DEE3-050E-41D9-AAC9-32B8C9378C4B}" srcOrd="4" destOrd="0" presId="urn:microsoft.com/office/officeart/2005/8/layout/default"/>
    <dgm:cxn modelId="{84CF84E3-B715-4105-A9E2-3E62BD3919EF}" type="presParOf" srcId="{9755CE4A-4196-4906-A3EE-A5B9725E4B20}" destId="{415DAAE2-A7BA-4304-B2BF-A2CDE5375255}" srcOrd="5" destOrd="0" presId="urn:microsoft.com/office/officeart/2005/8/layout/default"/>
    <dgm:cxn modelId="{BF993116-76AA-431B-AE13-591FB4892F5F}" type="presParOf" srcId="{9755CE4A-4196-4906-A3EE-A5B9725E4B20}" destId="{8E5922A8-3046-44FB-8BC5-6EC0CCD0659F}" srcOrd="6" destOrd="0" presId="urn:microsoft.com/office/officeart/2005/8/layout/default"/>
    <dgm:cxn modelId="{C7D032A7-C006-4870-B8F6-41008E6DF00E}" type="presParOf" srcId="{9755CE4A-4196-4906-A3EE-A5B9725E4B20}" destId="{9DE3CEFD-3428-4941-8202-D0750722C022}" srcOrd="7" destOrd="0" presId="urn:microsoft.com/office/officeart/2005/8/layout/default"/>
    <dgm:cxn modelId="{240E5AD0-D075-4960-BE67-623B7AE7BFD5}" type="presParOf" srcId="{9755CE4A-4196-4906-A3EE-A5B9725E4B20}" destId="{FD6EE52A-D657-47DB-BC40-EB853F220CA0}" srcOrd="8" destOrd="0" presId="urn:microsoft.com/office/officeart/2005/8/layout/default"/>
    <dgm:cxn modelId="{A49867BE-D2E1-4887-AA4E-F18DE3F6D48B}" type="presParOf" srcId="{9755CE4A-4196-4906-A3EE-A5B9725E4B20}" destId="{8C671DD4-0AB7-42A3-BEB6-4E81CC472D67}" srcOrd="9" destOrd="0" presId="urn:microsoft.com/office/officeart/2005/8/layout/default"/>
    <dgm:cxn modelId="{EA33777C-547D-46A8-9E19-354B78588CF2}" type="presParOf" srcId="{9755CE4A-4196-4906-A3EE-A5B9725E4B20}" destId="{8EADEDE1-97E0-44F9-9BD9-46079C099E7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CA4455-FD18-455C-8FE0-8B984BA8E716}" type="doc">
      <dgm:prSet loTypeId="urn:microsoft.com/office/officeart/2005/8/layout/arrow2" loCatId="process" qsTypeId="urn:microsoft.com/office/officeart/2005/8/quickstyle/simple1" qsCatId="simple" csTypeId="urn:microsoft.com/office/officeart/2005/8/colors/accent0_3" csCatId="mainScheme" phldr="1"/>
      <dgm:spPr/>
    </dgm:pt>
    <dgm:pt modelId="{C3C85573-5270-401E-9724-9EF8177F0560}">
      <dgm:prSet phldrT="[Tekst]"/>
      <dgm:spPr/>
      <dgm:t>
        <a:bodyPr/>
        <a:lstStyle/>
        <a:p>
          <a:r>
            <a:rPr lang="nl-BE" dirty="0"/>
            <a:t>Damascus</a:t>
          </a:r>
        </a:p>
      </dgm:t>
    </dgm:pt>
    <dgm:pt modelId="{5192CBA4-07A7-49B6-BB16-3B7C7062D9E9}" type="parTrans" cxnId="{62253A72-FF77-4BAD-A60B-9F5029C024C0}">
      <dgm:prSet/>
      <dgm:spPr/>
      <dgm:t>
        <a:bodyPr/>
        <a:lstStyle/>
        <a:p>
          <a:endParaRPr lang="nl-BE"/>
        </a:p>
      </dgm:t>
    </dgm:pt>
    <dgm:pt modelId="{57EE2583-53EF-4D94-BFDF-727DF72FA0D7}" type="sibTrans" cxnId="{62253A72-FF77-4BAD-A60B-9F5029C024C0}">
      <dgm:prSet/>
      <dgm:spPr/>
      <dgm:t>
        <a:bodyPr/>
        <a:lstStyle/>
        <a:p>
          <a:endParaRPr lang="nl-BE"/>
        </a:p>
      </dgm:t>
    </dgm:pt>
    <dgm:pt modelId="{924FC76C-5EB8-4E82-BD51-71873FA51B3D}">
      <dgm:prSet phldrT="[Tekst]"/>
      <dgm:spPr/>
      <dgm:t>
        <a:bodyPr/>
        <a:lstStyle/>
        <a:p>
          <a:r>
            <a:rPr lang="nl-BE" dirty="0"/>
            <a:t>Damascus-Jeruzalem</a:t>
          </a:r>
        </a:p>
      </dgm:t>
    </dgm:pt>
    <dgm:pt modelId="{9371154D-2D4C-4A61-8F3B-E34106B51459}" type="parTrans" cxnId="{E2DE6162-B5AD-4248-AA1C-524E5C1A3C65}">
      <dgm:prSet/>
      <dgm:spPr/>
      <dgm:t>
        <a:bodyPr/>
        <a:lstStyle/>
        <a:p>
          <a:endParaRPr lang="nl-BE"/>
        </a:p>
      </dgm:t>
    </dgm:pt>
    <dgm:pt modelId="{9FD6845A-1058-42CC-871F-7342ABA7B95F}" type="sibTrans" cxnId="{E2DE6162-B5AD-4248-AA1C-524E5C1A3C65}">
      <dgm:prSet/>
      <dgm:spPr/>
      <dgm:t>
        <a:bodyPr/>
        <a:lstStyle/>
        <a:p>
          <a:endParaRPr lang="nl-BE"/>
        </a:p>
      </dgm:t>
    </dgm:pt>
    <dgm:pt modelId="{69596670-E0F3-4615-B963-B98E16A9DD12}">
      <dgm:prSet phldrT="[Tekst]"/>
      <dgm:spPr/>
      <dgm:t>
        <a:bodyPr/>
        <a:lstStyle/>
        <a:p>
          <a:r>
            <a:rPr lang="nl-BE" dirty="0" err="1"/>
            <a:t>Tarsus</a:t>
          </a:r>
          <a:r>
            <a:rPr lang="nl-BE" dirty="0"/>
            <a:t>-Arabië</a:t>
          </a:r>
        </a:p>
      </dgm:t>
    </dgm:pt>
    <dgm:pt modelId="{31A4D7C9-E670-4119-BD72-93EE106D96EC}" type="parTrans" cxnId="{D2F75AA0-9953-4B4B-83DE-088934D66C16}">
      <dgm:prSet/>
      <dgm:spPr/>
      <dgm:t>
        <a:bodyPr/>
        <a:lstStyle/>
        <a:p>
          <a:endParaRPr lang="nl-BE"/>
        </a:p>
      </dgm:t>
    </dgm:pt>
    <dgm:pt modelId="{9FA3DDDD-4031-4AD5-8B7F-9547776E6894}" type="sibTrans" cxnId="{D2F75AA0-9953-4B4B-83DE-088934D66C16}">
      <dgm:prSet/>
      <dgm:spPr/>
      <dgm:t>
        <a:bodyPr/>
        <a:lstStyle/>
        <a:p>
          <a:endParaRPr lang="nl-BE"/>
        </a:p>
      </dgm:t>
    </dgm:pt>
    <dgm:pt modelId="{36157643-EF16-4637-86B8-8EC3DCDCFF96}">
      <dgm:prSet phldrT="[Tekst]"/>
      <dgm:spPr/>
      <dgm:t>
        <a:bodyPr/>
        <a:lstStyle/>
        <a:p>
          <a:r>
            <a:rPr lang="nl-BE" dirty="0"/>
            <a:t>Syrië-</a:t>
          </a:r>
          <a:r>
            <a:rPr lang="nl-BE" dirty="0" err="1"/>
            <a:t>Cilicië</a:t>
          </a:r>
          <a:endParaRPr lang="nl-BE" dirty="0"/>
        </a:p>
      </dgm:t>
    </dgm:pt>
    <dgm:pt modelId="{944CC1A2-6C38-4693-9C3B-4D63F349C59A}" type="parTrans" cxnId="{49839259-EACC-439C-ADD0-2B788B3FDCBF}">
      <dgm:prSet/>
      <dgm:spPr/>
      <dgm:t>
        <a:bodyPr/>
        <a:lstStyle/>
        <a:p>
          <a:endParaRPr lang="nl-BE"/>
        </a:p>
      </dgm:t>
    </dgm:pt>
    <dgm:pt modelId="{BE8AB10C-1A13-490C-877A-DD3D38D1287C}" type="sibTrans" cxnId="{49839259-EACC-439C-ADD0-2B788B3FDCBF}">
      <dgm:prSet/>
      <dgm:spPr/>
      <dgm:t>
        <a:bodyPr/>
        <a:lstStyle/>
        <a:p>
          <a:endParaRPr lang="nl-BE"/>
        </a:p>
      </dgm:t>
    </dgm:pt>
    <dgm:pt modelId="{38B1E961-6943-4471-AC52-9C93B5568D50}">
      <dgm:prSet phldrT="[Tekst]"/>
      <dgm:spPr/>
      <dgm:t>
        <a:bodyPr/>
        <a:lstStyle/>
        <a:p>
          <a:r>
            <a:rPr lang="nl-BE"/>
            <a:t>Jeruzalem</a:t>
          </a:r>
          <a:endParaRPr lang="nl-BE" dirty="0"/>
        </a:p>
      </dgm:t>
    </dgm:pt>
    <dgm:pt modelId="{D38EBBD8-3C93-4171-BDDE-B09399F264F5}" type="parTrans" cxnId="{5A0CBD9E-A1AF-4F56-9ECC-8AE159E3D98C}">
      <dgm:prSet/>
      <dgm:spPr/>
      <dgm:t>
        <a:bodyPr/>
        <a:lstStyle/>
        <a:p>
          <a:endParaRPr lang="nl-BE"/>
        </a:p>
      </dgm:t>
    </dgm:pt>
    <dgm:pt modelId="{2EDB3047-0B69-4BE5-BDE7-753B2C2B677E}" type="sibTrans" cxnId="{5A0CBD9E-A1AF-4F56-9ECC-8AE159E3D98C}">
      <dgm:prSet/>
      <dgm:spPr/>
      <dgm:t>
        <a:bodyPr/>
        <a:lstStyle/>
        <a:p>
          <a:endParaRPr lang="nl-BE"/>
        </a:p>
      </dgm:t>
    </dgm:pt>
    <dgm:pt modelId="{07A0E6D0-75BF-4692-8400-68E63AE656B7}" type="pres">
      <dgm:prSet presAssocID="{E2CA4455-FD18-455C-8FE0-8B984BA8E716}" presName="arrowDiagram" presStyleCnt="0">
        <dgm:presLayoutVars>
          <dgm:chMax val="5"/>
          <dgm:dir/>
          <dgm:resizeHandles val="exact"/>
        </dgm:presLayoutVars>
      </dgm:prSet>
      <dgm:spPr/>
    </dgm:pt>
    <dgm:pt modelId="{B24130D1-DF85-4831-9FC0-06DE196DAA2B}" type="pres">
      <dgm:prSet presAssocID="{E2CA4455-FD18-455C-8FE0-8B984BA8E716}" presName="arrow" presStyleLbl="bgShp" presStyleIdx="0" presStyleCnt="1"/>
      <dgm:spPr/>
    </dgm:pt>
    <dgm:pt modelId="{ECD87174-07B9-4672-B73E-6FCE325A8CDC}" type="pres">
      <dgm:prSet presAssocID="{E2CA4455-FD18-455C-8FE0-8B984BA8E716}" presName="arrowDiagram5" presStyleCnt="0"/>
      <dgm:spPr/>
    </dgm:pt>
    <dgm:pt modelId="{5AC62147-4D7F-4440-B176-1D7C9E87026E}" type="pres">
      <dgm:prSet presAssocID="{C3C85573-5270-401E-9724-9EF8177F0560}" presName="bullet5a" presStyleLbl="node1" presStyleIdx="0" presStyleCnt="5"/>
      <dgm:spPr/>
    </dgm:pt>
    <dgm:pt modelId="{2EE16C20-0300-45FF-B41D-7C1CB5B12A9E}" type="pres">
      <dgm:prSet presAssocID="{C3C85573-5270-401E-9724-9EF8177F0560}" presName="textBox5a" presStyleLbl="revTx" presStyleIdx="0" presStyleCnt="5">
        <dgm:presLayoutVars>
          <dgm:bulletEnabled val="1"/>
        </dgm:presLayoutVars>
      </dgm:prSet>
      <dgm:spPr/>
    </dgm:pt>
    <dgm:pt modelId="{8471A209-B5CE-4ADC-A19A-589DEF1F3D07}" type="pres">
      <dgm:prSet presAssocID="{38B1E961-6943-4471-AC52-9C93B5568D50}" presName="bullet5b" presStyleLbl="node1" presStyleIdx="1" presStyleCnt="5"/>
      <dgm:spPr/>
    </dgm:pt>
    <dgm:pt modelId="{AC4F07E1-A691-4E01-8F8D-4A78343AFF95}" type="pres">
      <dgm:prSet presAssocID="{38B1E961-6943-4471-AC52-9C93B5568D50}" presName="textBox5b" presStyleLbl="revTx" presStyleIdx="1" presStyleCnt="5">
        <dgm:presLayoutVars>
          <dgm:bulletEnabled val="1"/>
        </dgm:presLayoutVars>
      </dgm:prSet>
      <dgm:spPr/>
    </dgm:pt>
    <dgm:pt modelId="{1C3FC60C-2561-48E0-95F1-B7DB0733F2E4}" type="pres">
      <dgm:prSet presAssocID="{69596670-E0F3-4615-B963-B98E16A9DD12}" presName="bullet5c" presStyleLbl="node1" presStyleIdx="2" presStyleCnt="5"/>
      <dgm:spPr/>
    </dgm:pt>
    <dgm:pt modelId="{DD73460F-8EAB-4E90-8FAA-EEF5B747AE67}" type="pres">
      <dgm:prSet presAssocID="{69596670-E0F3-4615-B963-B98E16A9DD12}" presName="textBox5c" presStyleLbl="revTx" presStyleIdx="2" presStyleCnt="5">
        <dgm:presLayoutVars>
          <dgm:bulletEnabled val="1"/>
        </dgm:presLayoutVars>
      </dgm:prSet>
      <dgm:spPr/>
    </dgm:pt>
    <dgm:pt modelId="{DE883309-FCB1-4B4A-9F8D-6256BAE5D990}" type="pres">
      <dgm:prSet presAssocID="{924FC76C-5EB8-4E82-BD51-71873FA51B3D}" presName="bullet5d" presStyleLbl="node1" presStyleIdx="3" presStyleCnt="5"/>
      <dgm:spPr/>
    </dgm:pt>
    <dgm:pt modelId="{6E0EAEDE-DEA5-4848-AE9C-97EA91F8367E}" type="pres">
      <dgm:prSet presAssocID="{924FC76C-5EB8-4E82-BD51-71873FA51B3D}" presName="textBox5d" presStyleLbl="revTx" presStyleIdx="3" presStyleCnt="5">
        <dgm:presLayoutVars>
          <dgm:bulletEnabled val="1"/>
        </dgm:presLayoutVars>
      </dgm:prSet>
      <dgm:spPr/>
    </dgm:pt>
    <dgm:pt modelId="{84AC1459-3704-40C6-A801-34D94123FDD0}" type="pres">
      <dgm:prSet presAssocID="{36157643-EF16-4637-86B8-8EC3DCDCFF96}" presName="bullet5e" presStyleLbl="node1" presStyleIdx="4" presStyleCnt="5"/>
      <dgm:spPr/>
    </dgm:pt>
    <dgm:pt modelId="{2DA2BC6C-33C0-41E6-B1B7-8581C6912EE5}" type="pres">
      <dgm:prSet presAssocID="{36157643-EF16-4637-86B8-8EC3DCDCFF96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94B9AE3E-E5AA-4DEB-B992-994863D90691}" type="presOf" srcId="{924FC76C-5EB8-4E82-BD51-71873FA51B3D}" destId="{6E0EAEDE-DEA5-4848-AE9C-97EA91F8367E}" srcOrd="0" destOrd="0" presId="urn:microsoft.com/office/officeart/2005/8/layout/arrow2"/>
    <dgm:cxn modelId="{E2DE6162-B5AD-4248-AA1C-524E5C1A3C65}" srcId="{E2CA4455-FD18-455C-8FE0-8B984BA8E716}" destId="{924FC76C-5EB8-4E82-BD51-71873FA51B3D}" srcOrd="3" destOrd="0" parTransId="{9371154D-2D4C-4A61-8F3B-E34106B51459}" sibTransId="{9FD6845A-1058-42CC-871F-7342ABA7B95F}"/>
    <dgm:cxn modelId="{C01D3E65-F13F-4584-9734-242C014FA1C8}" type="presOf" srcId="{38B1E961-6943-4471-AC52-9C93B5568D50}" destId="{AC4F07E1-A691-4E01-8F8D-4A78343AFF95}" srcOrd="0" destOrd="0" presId="urn:microsoft.com/office/officeart/2005/8/layout/arrow2"/>
    <dgm:cxn modelId="{62253A72-FF77-4BAD-A60B-9F5029C024C0}" srcId="{E2CA4455-FD18-455C-8FE0-8B984BA8E716}" destId="{C3C85573-5270-401E-9724-9EF8177F0560}" srcOrd="0" destOrd="0" parTransId="{5192CBA4-07A7-49B6-BB16-3B7C7062D9E9}" sibTransId="{57EE2583-53EF-4D94-BFDF-727DF72FA0D7}"/>
    <dgm:cxn modelId="{9C48AC57-2848-40B0-8614-CC885A436DAA}" type="presOf" srcId="{E2CA4455-FD18-455C-8FE0-8B984BA8E716}" destId="{07A0E6D0-75BF-4692-8400-68E63AE656B7}" srcOrd="0" destOrd="0" presId="urn:microsoft.com/office/officeart/2005/8/layout/arrow2"/>
    <dgm:cxn modelId="{49839259-EACC-439C-ADD0-2B788B3FDCBF}" srcId="{E2CA4455-FD18-455C-8FE0-8B984BA8E716}" destId="{36157643-EF16-4637-86B8-8EC3DCDCFF96}" srcOrd="4" destOrd="0" parTransId="{944CC1A2-6C38-4693-9C3B-4D63F349C59A}" sibTransId="{BE8AB10C-1A13-490C-877A-DD3D38D1287C}"/>
    <dgm:cxn modelId="{104B8D8E-AFF6-4AA0-8778-001FB0BF51EA}" type="presOf" srcId="{69596670-E0F3-4615-B963-B98E16A9DD12}" destId="{DD73460F-8EAB-4E90-8FAA-EEF5B747AE67}" srcOrd="0" destOrd="0" presId="urn:microsoft.com/office/officeart/2005/8/layout/arrow2"/>
    <dgm:cxn modelId="{05B9FF8F-FAED-4A7C-878E-EB3B0B5C1464}" type="presOf" srcId="{C3C85573-5270-401E-9724-9EF8177F0560}" destId="{2EE16C20-0300-45FF-B41D-7C1CB5B12A9E}" srcOrd="0" destOrd="0" presId="urn:microsoft.com/office/officeart/2005/8/layout/arrow2"/>
    <dgm:cxn modelId="{5A0CBD9E-A1AF-4F56-9ECC-8AE159E3D98C}" srcId="{E2CA4455-FD18-455C-8FE0-8B984BA8E716}" destId="{38B1E961-6943-4471-AC52-9C93B5568D50}" srcOrd="1" destOrd="0" parTransId="{D38EBBD8-3C93-4171-BDDE-B09399F264F5}" sibTransId="{2EDB3047-0B69-4BE5-BDE7-753B2C2B677E}"/>
    <dgm:cxn modelId="{D2F75AA0-9953-4B4B-83DE-088934D66C16}" srcId="{E2CA4455-FD18-455C-8FE0-8B984BA8E716}" destId="{69596670-E0F3-4615-B963-B98E16A9DD12}" srcOrd="2" destOrd="0" parTransId="{31A4D7C9-E670-4119-BD72-93EE106D96EC}" sibTransId="{9FA3DDDD-4031-4AD5-8B7F-9547776E6894}"/>
    <dgm:cxn modelId="{7BB320D7-B439-49FC-B675-8E861F05A230}" type="presOf" srcId="{36157643-EF16-4637-86B8-8EC3DCDCFF96}" destId="{2DA2BC6C-33C0-41E6-B1B7-8581C6912EE5}" srcOrd="0" destOrd="0" presId="urn:microsoft.com/office/officeart/2005/8/layout/arrow2"/>
    <dgm:cxn modelId="{AB567C0D-A169-4C86-8BE8-55B8CBBF8FD8}" type="presParOf" srcId="{07A0E6D0-75BF-4692-8400-68E63AE656B7}" destId="{B24130D1-DF85-4831-9FC0-06DE196DAA2B}" srcOrd="0" destOrd="0" presId="urn:microsoft.com/office/officeart/2005/8/layout/arrow2"/>
    <dgm:cxn modelId="{D2C120BA-EF33-4803-B8E4-064F92DC6603}" type="presParOf" srcId="{07A0E6D0-75BF-4692-8400-68E63AE656B7}" destId="{ECD87174-07B9-4672-B73E-6FCE325A8CDC}" srcOrd="1" destOrd="0" presId="urn:microsoft.com/office/officeart/2005/8/layout/arrow2"/>
    <dgm:cxn modelId="{601F2A9F-3F4B-47E7-9E6B-8AD8559C19BF}" type="presParOf" srcId="{ECD87174-07B9-4672-B73E-6FCE325A8CDC}" destId="{5AC62147-4D7F-4440-B176-1D7C9E87026E}" srcOrd="0" destOrd="0" presId="urn:microsoft.com/office/officeart/2005/8/layout/arrow2"/>
    <dgm:cxn modelId="{343D60E2-E783-4EDB-9EEC-0FDEBCB54938}" type="presParOf" srcId="{ECD87174-07B9-4672-B73E-6FCE325A8CDC}" destId="{2EE16C20-0300-45FF-B41D-7C1CB5B12A9E}" srcOrd="1" destOrd="0" presId="urn:microsoft.com/office/officeart/2005/8/layout/arrow2"/>
    <dgm:cxn modelId="{5667485A-C3B1-4138-8060-D43F08F5EE97}" type="presParOf" srcId="{ECD87174-07B9-4672-B73E-6FCE325A8CDC}" destId="{8471A209-B5CE-4ADC-A19A-589DEF1F3D07}" srcOrd="2" destOrd="0" presId="urn:microsoft.com/office/officeart/2005/8/layout/arrow2"/>
    <dgm:cxn modelId="{9EAE2775-8ABB-4AFE-8FD7-6A2CDFBD70EE}" type="presParOf" srcId="{ECD87174-07B9-4672-B73E-6FCE325A8CDC}" destId="{AC4F07E1-A691-4E01-8F8D-4A78343AFF95}" srcOrd="3" destOrd="0" presId="urn:microsoft.com/office/officeart/2005/8/layout/arrow2"/>
    <dgm:cxn modelId="{F6DB23D1-0428-4561-8241-715B34872DA8}" type="presParOf" srcId="{ECD87174-07B9-4672-B73E-6FCE325A8CDC}" destId="{1C3FC60C-2561-48E0-95F1-B7DB0733F2E4}" srcOrd="4" destOrd="0" presId="urn:microsoft.com/office/officeart/2005/8/layout/arrow2"/>
    <dgm:cxn modelId="{FAC273CE-A99E-47BF-88C7-0C66176BE793}" type="presParOf" srcId="{ECD87174-07B9-4672-B73E-6FCE325A8CDC}" destId="{DD73460F-8EAB-4E90-8FAA-EEF5B747AE67}" srcOrd="5" destOrd="0" presId="urn:microsoft.com/office/officeart/2005/8/layout/arrow2"/>
    <dgm:cxn modelId="{846D6638-83EB-4626-9C0C-59F2DB318B03}" type="presParOf" srcId="{ECD87174-07B9-4672-B73E-6FCE325A8CDC}" destId="{DE883309-FCB1-4B4A-9F8D-6256BAE5D990}" srcOrd="6" destOrd="0" presId="urn:microsoft.com/office/officeart/2005/8/layout/arrow2"/>
    <dgm:cxn modelId="{C1C4791D-0EF9-4AF5-B073-0DDC40E08B5A}" type="presParOf" srcId="{ECD87174-07B9-4672-B73E-6FCE325A8CDC}" destId="{6E0EAEDE-DEA5-4848-AE9C-97EA91F8367E}" srcOrd="7" destOrd="0" presId="urn:microsoft.com/office/officeart/2005/8/layout/arrow2"/>
    <dgm:cxn modelId="{09643827-0E79-4D28-BB9F-47DC2CE94984}" type="presParOf" srcId="{ECD87174-07B9-4672-B73E-6FCE325A8CDC}" destId="{84AC1459-3704-40C6-A801-34D94123FDD0}" srcOrd="8" destOrd="0" presId="urn:microsoft.com/office/officeart/2005/8/layout/arrow2"/>
    <dgm:cxn modelId="{4D757DD3-F763-4711-BF3F-51A58D1695F3}" type="presParOf" srcId="{ECD87174-07B9-4672-B73E-6FCE325A8CDC}" destId="{2DA2BC6C-33C0-41E6-B1B7-8581C6912EE5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A2EE5C-1DFF-4069-8BFC-935DFC25BBE1}" type="doc">
      <dgm:prSet loTypeId="urn:microsoft.com/office/officeart/2009/3/layout/DescendingProcess" loCatId="process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CC24928F-2AF3-41E5-8B18-8B52284EE7A8}">
      <dgm:prSet phldrT="[Tekst]"/>
      <dgm:spPr/>
      <dgm:t>
        <a:bodyPr/>
        <a:lstStyle/>
        <a:p>
          <a:r>
            <a:rPr lang="nl-BE" dirty="0"/>
            <a:t>Jeruzalem</a:t>
          </a:r>
        </a:p>
      </dgm:t>
    </dgm:pt>
    <dgm:pt modelId="{DAE994F6-3186-402F-89E4-86529D1BB7BE}" type="parTrans" cxnId="{0B06C0AC-8269-41DA-99B3-55A84856F666}">
      <dgm:prSet/>
      <dgm:spPr/>
      <dgm:t>
        <a:bodyPr/>
        <a:lstStyle/>
        <a:p>
          <a:endParaRPr lang="nl-BE"/>
        </a:p>
      </dgm:t>
    </dgm:pt>
    <dgm:pt modelId="{645519F3-DFBF-4D10-9240-15845E1C6488}" type="sibTrans" cxnId="{0B06C0AC-8269-41DA-99B3-55A84856F666}">
      <dgm:prSet/>
      <dgm:spPr/>
      <dgm:t>
        <a:bodyPr/>
        <a:lstStyle/>
        <a:p>
          <a:endParaRPr lang="nl-BE"/>
        </a:p>
      </dgm:t>
    </dgm:pt>
    <dgm:pt modelId="{326786EE-D011-4E3E-A5BC-D99D6B418037}">
      <dgm:prSet phldrT="[Tekst]"/>
      <dgm:spPr/>
      <dgm:t>
        <a:bodyPr/>
        <a:lstStyle/>
        <a:p>
          <a:r>
            <a:rPr lang="nl-BE" dirty="0"/>
            <a:t>Caesarea</a:t>
          </a:r>
        </a:p>
      </dgm:t>
    </dgm:pt>
    <dgm:pt modelId="{2F95604C-8636-42A4-8A1B-345EA12E8248}" type="parTrans" cxnId="{51339C43-92BD-4D88-A351-2C519A5EABF4}">
      <dgm:prSet/>
      <dgm:spPr/>
      <dgm:t>
        <a:bodyPr/>
        <a:lstStyle/>
        <a:p>
          <a:endParaRPr lang="nl-BE"/>
        </a:p>
      </dgm:t>
    </dgm:pt>
    <dgm:pt modelId="{66962220-9589-44F2-A74C-9E0D3FE9DDBA}" type="sibTrans" cxnId="{51339C43-92BD-4D88-A351-2C519A5EABF4}">
      <dgm:prSet/>
      <dgm:spPr/>
      <dgm:t>
        <a:bodyPr/>
        <a:lstStyle/>
        <a:p>
          <a:endParaRPr lang="nl-BE"/>
        </a:p>
      </dgm:t>
    </dgm:pt>
    <dgm:pt modelId="{D75E9E3E-54E9-45A3-91A7-644EE90312EA}">
      <dgm:prSet phldrT="[Tekst]"/>
      <dgm:spPr/>
      <dgm:t>
        <a:bodyPr/>
        <a:lstStyle/>
        <a:p>
          <a:r>
            <a:rPr lang="nl-BE" dirty="0"/>
            <a:t>Rome</a:t>
          </a:r>
        </a:p>
      </dgm:t>
    </dgm:pt>
    <dgm:pt modelId="{68D0A754-04D8-4913-9E37-7EA4946BD918}" type="parTrans" cxnId="{270600CA-8D6D-45FC-A7AE-316256DAAA94}">
      <dgm:prSet/>
      <dgm:spPr/>
      <dgm:t>
        <a:bodyPr/>
        <a:lstStyle/>
        <a:p>
          <a:endParaRPr lang="nl-BE"/>
        </a:p>
      </dgm:t>
    </dgm:pt>
    <dgm:pt modelId="{01D54A08-4D39-47F3-9AE8-E03A23ED5942}" type="sibTrans" cxnId="{270600CA-8D6D-45FC-A7AE-316256DAAA94}">
      <dgm:prSet/>
      <dgm:spPr/>
      <dgm:t>
        <a:bodyPr/>
        <a:lstStyle/>
        <a:p>
          <a:endParaRPr lang="nl-BE"/>
        </a:p>
      </dgm:t>
    </dgm:pt>
    <dgm:pt modelId="{471D5660-78B0-456B-8A0A-DB0FBB001DD5}">
      <dgm:prSet phldrT="[Tekst]"/>
      <dgm:spPr/>
      <dgm:t>
        <a:bodyPr/>
        <a:lstStyle/>
        <a:p>
          <a:r>
            <a:rPr lang="nl-BE" dirty="0"/>
            <a:t>Vrijlating</a:t>
          </a:r>
        </a:p>
      </dgm:t>
    </dgm:pt>
    <dgm:pt modelId="{C068C03F-9497-4463-AF7E-03EBCDF3DDBE}" type="parTrans" cxnId="{9C9255B8-A6A4-4189-84DE-ECDF3372AB02}">
      <dgm:prSet/>
      <dgm:spPr/>
      <dgm:t>
        <a:bodyPr/>
        <a:lstStyle/>
        <a:p>
          <a:endParaRPr lang="nl-BE"/>
        </a:p>
      </dgm:t>
    </dgm:pt>
    <dgm:pt modelId="{E44504CB-837E-4CC7-850C-0305114F106C}" type="sibTrans" cxnId="{9C9255B8-A6A4-4189-84DE-ECDF3372AB02}">
      <dgm:prSet/>
      <dgm:spPr/>
      <dgm:t>
        <a:bodyPr/>
        <a:lstStyle/>
        <a:p>
          <a:endParaRPr lang="nl-BE"/>
        </a:p>
      </dgm:t>
    </dgm:pt>
    <dgm:pt modelId="{DEE8AA85-C75F-4A37-BDED-022B3F0CAF72}">
      <dgm:prSet phldrT="[Tekst]"/>
      <dgm:spPr/>
      <dgm:t>
        <a:bodyPr/>
        <a:lstStyle/>
        <a:p>
          <a:r>
            <a:rPr lang="nl-BE" dirty="0"/>
            <a:t>Schipbreuk</a:t>
          </a:r>
        </a:p>
      </dgm:t>
    </dgm:pt>
    <dgm:pt modelId="{317DB843-7CF2-41A3-82E7-2B213923EED4}" type="parTrans" cxnId="{9337EC96-440D-417B-8075-25C04B51E0D0}">
      <dgm:prSet/>
      <dgm:spPr/>
      <dgm:t>
        <a:bodyPr/>
        <a:lstStyle/>
        <a:p>
          <a:endParaRPr lang="nl-BE"/>
        </a:p>
      </dgm:t>
    </dgm:pt>
    <dgm:pt modelId="{C8D4CE15-63D8-4A7B-81EE-84C03A06449A}" type="sibTrans" cxnId="{9337EC96-440D-417B-8075-25C04B51E0D0}">
      <dgm:prSet/>
      <dgm:spPr/>
      <dgm:t>
        <a:bodyPr/>
        <a:lstStyle/>
        <a:p>
          <a:endParaRPr lang="nl-BE"/>
        </a:p>
      </dgm:t>
    </dgm:pt>
    <dgm:pt modelId="{5693402B-B1CB-433B-A3AF-192E7E4B3197}">
      <dgm:prSet phldrT="[Tekst]"/>
      <dgm:spPr/>
      <dgm:t>
        <a:bodyPr/>
        <a:lstStyle/>
        <a:p>
          <a:r>
            <a:rPr lang="nl-BE" dirty="0"/>
            <a:t>Rome</a:t>
          </a:r>
        </a:p>
      </dgm:t>
    </dgm:pt>
    <dgm:pt modelId="{0F22C3CE-6A25-439F-8263-A36F0DC3A3C0}" type="parTrans" cxnId="{81A30816-1538-4E79-8118-2DF12B7243A1}">
      <dgm:prSet/>
      <dgm:spPr/>
      <dgm:t>
        <a:bodyPr/>
        <a:lstStyle/>
        <a:p>
          <a:endParaRPr lang="nl-BE"/>
        </a:p>
      </dgm:t>
    </dgm:pt>
    <dgm:pt modelId="{04F64702-A8AD-4F43-BDE6-17E40D35DAE4}" type="sibTrans" cxnId="{81A30816-1538-4E79-8118-2DF12B7243A1}">
      <dgm:prSet/>
      <dgm:spPr/>
      <dgm:t>
        <a:bodyPr/>
        <a:lstStyle/>
        <a:p>
          <a:endParaRPr lang="nl-BE"/>
        </a:p>
      </dgm:t>
    </dgm:pt>
    <dgm:pt modelId="{B4DCDCE4-9863-40B5-A220-5930C0FBB340}">
      <dgm:prSet phldrT="[Tekst]"/>
      <dgm:spPr/>
      <dgm:t>
        <a:bodyPr/>
        <a:lstStyle/>
        <a:p>
          <a:r>
            <a:rPr lang="nl-BE" dirty="0"/>
            <a:t>Onthoofd</a:t>
          </a:r>
        </a:p>
      </dgm:t>
    </dgm:pt>
    <dgm:pt modelId="{A66CDF70-CDD6-4923-98AC-58A78B8A9B2A}" type="parTrans" cxnId="{3262DFC9-4BBC-437A-B74A-1A1BCA2E4911}">
      <dgm:prSet/>
      <dgm:spPr/>
      <dgm:t>
        <a:bodyPr/>
        <a:lstStyle/>
        <a:p>
          <a:endParaRPr lang="nl-BE"/>
        </a:p>
      </dgm:t>
    </dgm:pt>
    <dgm:pt modelId="{026901D2-F77F-406A-9AF3-D47779B9368A}" type="sibTrans" cxnId="{3262DFC9-4BBC-437A-B74A-1A1BCA2E4911}">
      <dgm:prSet/>
      <dgm:spPr/>
      <dgm:t>
        <a:bodyPr/>
        <a:lstStyle/>
        <a:p>
          <a:endParaRPr lang="nl-BE"/>
        </a:p>
      </dgm:t>
    </dgm:pt>
    <dgm:pt modelId="{934D02A6-B34E-4F14-B50F-4EF147057782}" type="pres">
      <dgm:prSet presAssocID="{C2A2EE5C-1DFF-4069-8BFC-935DFC25BBE1}" presName="Name0" presStyleCnt="0">
        <dgm:presLayoutVars>
          <dgm:chMax val="7"/>
          <dgm:chPref val="5"/>
        </dgm:presLayoutVars>
      </dgm:prSet>
      <dgm:spPr/>
    </dgm:pt>
    <dgm:pt modelId="{8C9CB2D1-BAE5-4235-A076-9A9672FF5303}" type="pres">
      <dgm:prSet presAssocID="{C2A2EE5C-1DFF-4069-8BFC-935DFC25BBE1}" presName="arrowNode" presStyleLbl="node1" presStyleIdx="0" presStyleCnt="1"/>
      <dgm:spPr/>
    </dgm:pt>
    <dgm:pt modelId="{908F0916-F478-44BB-B179-D1AC680A9D39}" type="pres">
      <dgm:prSet presAssocID="{CC24928F-2AF3-41E5-8B18-8B52284EE7A8}" presName="txNode1" presStyleLbl="revTx" presStyleIdx="0" presStyleCnt="7">
        <dgm:presLayoutVars>
          <dgm:bulletEnabled val="1"/>
        </dgm:presLayoutVars>
      </dgm:prSet>
      <dgm:spPr/>
    </dgm:pt>
    <dgm:pt modelId="{BE138806-F353-4FC6-BFEF-38BC5FD69EF8}" type="pres">
      <dgm:prSet presAssocID="{326786EE-D011-4E3E-A5BC-D99D6B418037}" presName="txNode2" presStyleLbl="revTx" presStyleIdx="1" presStyleCnt="7">
        <dgm:presLayoutVars>
          <dgm:bulletEnabled val="1"/>
        </dgm:presLayoutVars>
      </dgm:prSet>
      <dgm:spPr/>
    </dgm:pt>
    <dgm:pt modelId="{6DE48193-12BD-4FD6-AAE8-E0312DDC5D3C}" type="pres">
      <dgm:prSet presAssocID="{66962220-9589-44F2-A74C-9E0D3FE9DDBA}" presName="dotNode2" presStyleCnt="0"/>
      <dgm:spPr/>
    </dgm:pt>
    <dgm:pt modelId="{D949F89F-6736-4978-A339-94C27A9D9E5F}" type="pres">
      <dgm:prSet presAssocID="{66962220-9589-44F2-A74C-9E0D3FE9DDBA}" presName="dotRepeatNode" presStyleLbl="fgShp" presStyleIdx="0" presStyleCnt="5"/>
      <dgm:spPr/>
    </dgm:pt>
    <dgm:pt modelId="{7FED4042-BBD4-4DB2-94DC-1F94EF082A7B}" type="pres">
      <dgm:prSet presAssocID="{DEE8AA85-C75F-4A37-BDED-022B3F0CAF72}" presName="txNode3" presStyleLbl="revTx" presStyleIdx="2" presStyleCnt="7">
        <dgm:presLayoutVars>
          <dgm:bulletEnabled val="1"/>
        </dgm:presLayoutVars>
      </dgm:prSet>
      <dgm:spPr/>
    </dgm:pt>
    <dgm:pt modelId="{1BE65B04-B514-4498-B5B4-7FF0E3541C2D}" type="pres">
      <dgm:prSet presAssocID="{C8D4CE15-63D8-4A7B-81EE-84C03A06449A}" presName="dotNode3" presStyleCnt="0"/>
      <dgm:spPr/>
    </dgm:pt>
    <dgm:pt modelId="{E4E8A4CD-95C0-424B-B908-DB0CC908A100}" type="pres">
      <dgm:prSet presAssocID="{C8D4CE15-63D8-4A7B-81EE-84C03A06449A}" presName="dotRepeatNode" presStyleLbl="fgShp" presStyleIdx="1" presStyleCnt="5"/>
      <dgm:spPr/>
    </dgm:pt>
    <dgm:pt modelId="{08484BFA-A02F-45F3-BCED-A782E7A27442}" type="pres">
      <dgm:prSet presAssocID="{D75E9E3E-54E9-45A3-91A7-644EE90312EA}" presName="txNode4" presStyleLbl="revTx" presStyleIdx="3" presStyleCnt="7">
        <dgm:presLayoutVars>
          <dgm:bulletEnabled val="1"/>
        </dgm:presLayoutVars>
      </dgm:prSet>
      <dgm:spPr/>
    </dgm:pt>
    <dgm:pt modelId="{D3404A46-E201-4894-8AB4-110D9727DD19}" type="pres">
      <dgm:prSet presAssocID="{01D54A08-4D39-47F3-9AE8-E03A23ED5942}" presName="dotNode4" presStyleCnt="0"/>
      <dgm:spPr/>
    </dgm:pt>
    <dgm:pt modelId="{86F838BB-4D1C-416B-AEAA-D359DF52E558}" type="pres">
      <dgm:prSet presAssocID="{01D54A08-4D39-47F3-9AE8-E03A23ED5942}" presName="dotRepeatNode" presStyleLbl="fgShp" presStyleIdx="2" presStyleCnt="5"/>
      <dgm:spPr/>
    </dgm:pt>
    <dgm:pt modelId="{3A5F27E9-9BC8-4FFD-A351-4E35F25AB85A}" type="pres">
      <dgm:prSet presAssocID="{471D5660-78B0-456B-8A0A-DB0FBB001DD5}" presName="txNode5" presStyleLbl="revTx" presStyleIdx="4" presStyleCnt="7">
        <dgm:presLayoutVars>
          <dgm:bulletEnabled val="1"/>
        </dgm:presLayoutVars>
      </dgm:prSet>
      <dgm:spPr/>
    </dgm:pt>
    <dgm:pt modelId="{36685E90-1795-4260-855F-A486081A713C}" type="pres">
      <dgm:prSet presAssocID="{E44504CB-837E-4CC7-850C-0305114F106C}" presName="dotNode5" presStyleCnt="0"/>
      <dgm:spPr/>
    </dgm:pt>
    <dgm:pt modelId="{68823CE2-7B9F-4E99-A5B7-BF5291F95D39}" type="pres">
      <dgm:prSet presAssocID="{E44504CB-837E-4CC7-850C-0305114F106C}" presName="dotRepeatNode" presStyleLbl="fgShp" presStyleIdx="3" presStyleCnt="5"/>
      <dgm:spPr/>
    </dgm:pt>
    <dgm:pt modelId="{6B2D8EFF-3B79-4F51-ACD9-B41A90F2DCC6}" type="pres">
      <dgm:prSet presAssocID="{5693402B-B1CB-433B-A3AF-192E7E4B3197}" presName="txNode6" presStyleLbl="revTx" presStyleIdx="5" presStyleCnt="7">
        <dgm:presLayoutVars>
          <dgm:bulletEnabled val="1"/>
        </dgm:presLayoutVars>
      </dgm:prSet>
      <dgm:spPr/>
    </dgm:pt>
    <dgm:pt modelId="{42037B18-4C6D-4F3D-AB7F-FD27A08FB987}" type="pres">
      <dgm:prSet presAssocID="{04F64702-A8AD-4F43-BDE6-17E40D35DAE4}" presName="dotNode6" presStyleCnt="0"/>
      <dgm:spPr/>
    </dgm:pt>
    <dgm:pt modelId="{2D4A458F-A47B-4C46-8B0B-7D152792E6D1}" type="pres">
      <dgm:prSet presAssocID="{04F64702-A8AD-4F43-BDE6-17E40D35DAE4}" presName="dotRepeatNode" presStyleLbl="fgShp" presStyleIdx="4" presStyleCnt="5"/>
      <dgm:spPr/>
    </dgm:pt>
    <dgm:pt modelId="{6031CB0C-ED50-4A51-9A34-2726D39CE199}" type="pres">
      <dgm:prSet presAssocID="{B4DCDCE4-9863-40B5-A220-5930C0FBB340}" presName="txNode7" presStyleLbl="revTx" presStyleIdx="6" presStyleCnt="7">
        <dgm:presLayoutVars>
          <dgm:bulletEnabled val="1"/>
        </dgm:presLayoutVars>
      </dgm:prSet>
      <dgm:spPr/>
    </dgm:pt>
  </dgm:ptLst>
  <dgm:cxnLst>
    <dgm:cxn modelId="{1E86A513-7B13-4520-81CD-F8EC4CADF744}" type="presOf" srcId="{DEE8AA85-C75F-4A37-BDED-022B3F0CAF72}" destId="{7FED4042-BBD4-4DB2-94DC-1F94EF082A7B}" srcOrd="0" destOrd="0" presId="urn:microsoft.com/office/officeart/2009/3/layout/DescendingProcess"/>
    <dgm:cxn modelId="{81A30816-1538-4E79-8118-2DF12B7243A1}" srcId="{C2A2EE5C-1DFF-4069-8BFC-935DFC25BBE1}" destId="{5693402B-B1CB-433B-A3AF-192E7E4B3197}" srcOrd="5" destOrd="0" parTransId="{0F22C3CE-6A25-439F-8263-A36F0DC3A3C0}" sibTransId="{04F64702-A8AD-4F43-BDE6-17E40D35DAE4}"/>
    <dgm:cxn modelId="{B9B3691E-366A-47E9-B612-B12B444719B2}" type="presOf" srcId="{326786EE-D011-4E3E-A5BC-D99D6B418037}" destId="{BE138806-F353-4FC6-BFEF-38BC5FD69EF8}" srcOrd="0" destOrd="0" presId="urn:microsoft.com/office/officeart/2009/3/layout/DescendingProcess"/>
    <dgm:cxn modelId="{79494F26-98F8-4EA7-BCD7-C4F1E02DE0E4}" type="presOf" srcId="{CC24928F-2AF3-41E5-8B18-8B52284EE7A8}" destId="{908F0916-F478-44BB-B179-D1AC680A9D39}" srcOrd="0" destOrd="0" presId="urn:microsoft.com/office/officeart/2009/3/layout/DescendingProcess"/>
    <dgm:cxn modelId="{E1150230-3446-40C9-BA42-72CC59A4506C}" type="presOf" srcId="{5693402B-B1CB-433B-A3AF-192E7E4B3197}" destId="{6B2D8EFF-3B79-4F51-ACD9-B41A90F2DCC6}" srcOrd="0" destOrd="0" presId="urn:microsoft.com/office/officeart/2009/3/layout/DescendingProcess"/>
    <dgm:cxn modelId="{019D4637-9A1E-4ACB-AA9F-E3A8031183B7}" type="presOf" srcId="{C8D4CE15-63D8-4A7B-81EE-84C03A06449A}" destId="{E4E8A4CD-95C0-424B-B908-DB0CC908A100}" srcOrd="0" destOrd="0" presId="urn:microsoft.com/office/officeart/2009/3/layout/DescendingProcess"/>
    <dgm:cxn modelId="{F43DD739-1E20-4D36-98B1-1F1F237FC352}" type="presOf" srcId="{C2A2EE5C-1DFF-4069-8BFC-935DFC25BBE1}" destId="{934D02A6-B34E-4F14-B50F-4EF147057782}" srcOrd="0" destOrd="0" presId="urn:microsoft.com/office/officeart/2009/3/layout/DescendingProcess"/>
    <dgm:cxn modelId="{70B6F241-73BD-4B52-9EF5-8E750C212698}" type="presOf" srcId="{471D5660-78B0-456B-8A0A-DB0FBB001DD5}" destId="{3A5F27E9-9BC8-4FFD-A351-4E35F25AB85A}" srcOrd="0" destOrd="0" presId="urn:microsoft.com/office/officeart/2009/3/layout/DescendingProcess"/>
    <dgm:cxn modelId="{51339C43-92BD-4D88-A351-2C519A5EABF4}" srcId="{C2A2EE5C-1DFF-4069-8BFC-935DFC25BBE1}" destId="{326786EE-D011-4E3E-A5BC-D99D6B418037}" srcOrd="1" destOrd="0" parTransId="{2F95604C-8636-42A4-8A1B-345EA12E8248}" sibTransId="{66962220-9589-44F2-A74C-9E0D3FE9DDBA}"/>
    <dgm:cxn modelId="{A37F1B74-6D93-4F91-AE03-17E5B3E84D3B}" type="presOf" srcId="{B4DCDCE4-9863-40B5-A220-5930C0FBB340}" destId="{6031CB0C-ED50-4A51-9A34-2726D39CE199}" srcOrd="0" destOrd="0" presId="urn:microsoft.com/office/officeart/2009/3/layout/DescendingProcess"/>
    <dgm:cxn modelId="{074A7B7D-22EF-49D2-95FD-8108F9EB9752}" type="presOf" srcId="{01D54A08-4D39-47F3-9AE8-E03A23ED5942}" destId="{86F838BB-4D1C-416B-AEAA-D359DF52E558}" srcOrd="0" destOrd="0" presId="urn:microsoft.com/office/officeart/2009/3/layout/DescendingProcess"/>
    <dgm:cxn modelId="{AC2F0581-01E4-4849-9133-97BCC58BF373}" type="presOf" srcId="{E44504CB-837E-4CC7-850C-0305114F106C}" destId="{68823CE2-7B9F-4E99-A5B7-BF5291F95D39}" srcOrd="0" destOrd="0" presId="urn:microsoft.com/office/officeart/2009/3/layout/DescendingProcess"/>
    <dgm:cxn modelId="{9337EC96-440D-417B-8075-25C04B51E0D0}" srcId="{C2A2EE5C-1DFF-4069-8BFC-935DFC25BBE1}" destId="{DEE8AA85-C75F-4A37-BDED-022B3F0CAF72}" srcOrd="2" destOrd="0" parTransId="{317DB843-7CF2-41A3-82E7-2B213923EED4}" sibTransId="{C8D4CE15-63D8-4A7B-81EE-84C03A06449A}"/>
    <dgm:cxn modelId="{3F0B33A0-6A57-48DD-8ADA-CCD33E9BE3A4}" type="presOf" srcId="{04F64702-A8AD-4F43-BDE6-17E40D35DAE4}" destId="{2D4A458F-A47B-4C46-8B0B-7D152792E6D1}" srcOrd="0" destOrd="0" presId="urn:microsoft.com/office/officeart/2009/3/layout/DescendingProcess"/>
    <dgm:cxn modelId="{0B06C0AC-8269-41DA-99B3-55A84856F666}" srcId="{C2A2EE5C-1DFF-4069-8BFC-935DFC25BBE1}" destId="{CC24928F-2AF3-41E5-8B18-8B52284EE7A8}" srcOrd="0" destOrd="0" parTransId="{DAE994F6-3186-402F-89E4-86529D1BB7BE}" sibTransId="{645519F3-DFBF-4D10-9240-15845E1C6488}"/>
    <dgm:cxn modelId="{9C9255B8-A6A4-4189-84DE-ECDF3372AB02}" srcId="{C2A2EE5C-1DFF-4069-8BFC-935DFC25BBE1}" destId="{471D5660-78B0-456B-8A0A-DB0FBB001DD5}" srcOrd="4" destOrd="0" parTransId="{C068C03F-9497-4463-AF7E-03EBCDF3DDBE}" sibTransId="{E44504CB-837E-4CC7-850C-0305114F106C}"/>
    <dgm:cxn modelId="{1C9976B8-6225-4FF5-BDFD-7978DEDEC233}" type="presOf" srcId="{66962220-9589-44F2-A74C-9E0D3FE9DDBA}" destId="{D949F89F-6736-4978-A339-94C27A9D9E5F}" srcOrd="0" destOrd="0" presId="urn:microsoft.com/office/officeart/2009/3/layout/DescendingProcess"/>
    <dgm:cxn modelId="{3262DFC9-4BBC-437A-B74A-1A1BCA2E4911}" srcId="{C2A2EE5C-1DFF-4069-8BFC-935DFC25BBE1}" destId="{B4DCDCE4-9863-40B5-A220-5930C0FBB340}" srcOrd="6" destOrd="0" parTransId="{A66CDF70-CDD6-4923-98AC-58A78B8A9B2A}" sibTransId="{026901D2-F77F-406A-9AF3-D47779B9368A}"/>
    <dgm:cxn modelId="{270600CA-8D6D-45FC-A7AE-316256DAAA94}" srcId="{C2A2EE5C-1DFF-4069-8BFC-935DFC25BBE1}" destId="{D75E9E3E-54E9-45A3-91A7-644EE90312EA}" srcOrd="3" destOrd="0" parTransId="{68D0A754-04D8-4913-9E37-7EA4946BD918}" sibTransId="{01D54A08-4D39-47F3-9AE8-E03A23ED5942}"/>
    <dgm:cxn modelId="{4F4EE6E2-C580-400E-89E9-843515BEF1D5}" type="presOf" srcId="{D75E9E3E-54E9-45A3-91A7-644EE90312EA}" destId="{08484BFA-A02F-45F3-BCED-A782E7A27442}" srcOrd="0" destOrd="0" presId="urn:microsoft.com/office/officeart/2009/3/layout/DescendingProcess"/>
    <dgm:cxn modelId="{63CACC76-2837-4A2A-8DEF-46209EC5C073}" type="presParOf" srcId="{934D02A6-B34E-4F14-B50F-4EF147057782}" destId="{8C9CB2D1-BAE5-4235-A076-9A9672FF5303}" srcOrd="0" destOrd="0" presId="urn:microsoft.com/office/officeart/2009/3/layout/DescendingProcess"/>
    <dgm:cxn modelId="{B221CFAD-D87A-4AF1-BC67-06CC6C7D24E4}" type="presParOf" srcId="{934D02A6-B34E-4F14-B50F-4EF147057782}" destId="{908F0916-F478-44BB-B179-D1AC680A9D39}" srcOrd="1" destOrd="0" presId="urn:microsoft.com/office/officeart/2009/3/layout/DescendingProcess"/>
    <dgm:cxn modelId="{83425F3B-8ED4-47EE-9BAC-CFFA302DBD33}" type="presParOf" srcId="{934D02A6-B34E-4F14-B50F-4EF147057782}" destId="{BE138806-F353-4FC6-BFEF-38BC5FD69EF8}" srcOrd="2" destOrd="0" presId="urn:microsoft.com/office/officeart/2009/3/layout/DescendingProcess"/>
    <dgm:cxn modelId="{F6CC6871-D100-4E1E-9B4D-97D8B1FEA419}" type="presParOf" srcId="{934D02A6-B34E-4F14-B50F-4EF147057782}" destId="{6DE48193-12BD-4FD6-AAE8-E0312DDC5D3C}" srcOrd="3" destOrd="0" presId="urn:microsoft.com/office/officeart/2009/3/layout/DescendingProcess"/>
    <dgm:cxn modelId="{091CFDE9-308F-4BC4-B32E-BB91C1C5C7E0}" type="presParOf" srcId="{6DE48193-12BD-4FD6-AAE8-E0312DDC5D3C}" destId="{D949F89F-6736-4978-A339-94C27A9D9E5F}" srcOrd="0" destOrd="0" presId="urn:microsoft.com/office/officeart/2009/3/layout/DescendingProcess"/>
    <dgm:cxn modelId="{F917D0EC-BFF4-4CF1-851A-9C7DDAD54C1F}" type="presParOf" srcId="{934D02A6-B34E-4F14-B50F-4EF147057782}" destId="{7FED4042-BBD4-4DB2-94DC-1F94EF082A7B}" srcOrd="4" destOrd="0" presId="urn:microsoft.com/office/officeart/2009/3/layout/DescendingProcess"/>
    <dgm:cxn modelId="{8A5FEE10-E2AB-45D3-9D62-BB611FC8EA48}" type="presParOf" srcId="{934D02A6-B34E-4F14-B50F-4EF147057782}" destId="{1BE65B04-B514-4498-B5B4-7FF0E3541C2D}" srcOrd="5" destOrd="0" presId="urn:microsoft.com/office/officeart/2009/3/layout/DescendingProcess"/>
    <dgm:cxn modelId="{20FC2902-2BFB-4541-BD34-7AA4C41C07F1}" type="presParOf" srcId="{1BE65B04-B514-4498-B5B4-7FF0E3541C2D}" destId="{E4E8A4CD-95C0-424B-B908-DB0CC908A100}" srcOrd="0" destOrd="0" presId="urn:microsoft.com/office/officeart/2009/3/layout/DescendingProcess"/>
    <dgm:cxn modelId="{C4E2FB8C-9208-4262-B8F8-2F27F6C2F477}" type="presParOf" srcId="{934D02A6-B34E-4F14-B50F-4EF147057782}" destId="{08484BFA-A02F-45F3-BCED-A782E7A27442}" srcOrd="6" destOrd="0" presId="urn:microsoft.com/office/officeart/2009/3/layout/DescendingProcess"/>
    <dgm:cxn modelId="{5F8D0621-B689-4A72-9348-5666D6BB14A9}" type="presParOf" srcId="{934D02A6-B34E-4F14-B50F-4EF147057782}" destId="{D3404A46-E201-4894-8AB4-110D9727DD19}" srcOrd="7" destOrd="0" presId="urn:microsoft.com/office/officeart/2009/3/layout/DescendingProcess"/>
    <dgm:cxn modelId="{466F3F8D-00AB-45B9-A749-293DB5F4FB44}" type="presParOf" srcId="{D3404A46-E201-4894-8AB4-110D9727DD19}" destId="{86F838BB-4D1C-416B-AEAA-D359DF52E558}" srcOrd="0" destOrd="0" presId="urn:microsoft.com/office/officeart/2009/3/layout/DescendingProcess"/>
    <dgm:cxn modelId="{231EB8BC-2231-47D7-B575-6D48888ED4C3}" type="presParOf" srcId="{934D02A6-B34E-4F14-B50F-4EF147057782}" destId="{3A5F27E9-9BC8-4FFD-A351-4E35F25AB85A}" srcOrd="8" destOrd="0" presId="urn:microsoft.com/office/officeart/2009/3/layout/DescendingProcess"/>
    <dgm:cxn modelId="{91CED24D-6CD3-412D-8210-BF904B250C4D}" type="presParOf" srcId="{934D02A6-B34E-4F14-B50F-4EF147057782}" destId="{36685E90-1795-4260-855F-A486081A713C}" srcOrd="9" destOrd="0" presId="urn:microsoft.com/office/officeart/2009/3/layout/DescendingProcess"/>
    <dgm:cxn modelId="{3F138B1B-6C60-4D1C-8193-92DC5D39C32F}" type="presParOf" srcId="{36685E90-1795-4260-855F-A486081A713C}" destId="{68823CE2-7B9F-4E99-A5B7-BF5291F95D39}" srcOrd="0" destOrd="0" presId="urn:microsoft.com/office/officeart/2009/3/layout/DescendingProcess"/>
    <dgm:cxn modelId="{77B0A6FA-A573-4495-9875-3A1E2DEA0759}" type="presParOf" srcId="{934D02A6-B34E-4F14-B50F-4EF147057782}" destId="{6B2D8EFF-3B79-4F51-ACD9-B41A90F2DCC6}" srcOrd="10" destOrd="0" presId="urn:microsoft.com/office/officeart/2009/3/layout/DescendingProcess"/>
    <dgm:cxn modelId="{A5BCB461-CB2D-440C-A733-A37BCA4DC4FB}" type="presParOf" srcId="{934D02A6-B34E-4F14-B50F-4EF147057782}" destId="{42037B18-4C6D-4F3D-AB7F-FD27A08FB987}" srcOrd="11" destOrd="0" presId="urn:microsoft.com/office/officeart/2009/3/layout/DescendingProcess"/>
    <dgm:cxn modelId="{D79CEC5A-6352-4E9D-B224-AD1B58B537F6}" type="presParOf" srcId="{42037B18-4C6D-4F3D-AB7F-FD27A08FB987}" destId="{2D4A458F-A47B-4C46-8B0B-7D152792E6D1}" srcOrd="0" destOrd="0" presId="urn:microsoft.com/office/officeart/2009/3/layout/DescendingProcess"/>
    <dgm:cxn modelId="{A58F094B-7C36-4A46-93D0-0C3FC169685F}" type="presParOf" srcId="{934D02A6-B34E-4F14-B50F-4EF147057782}" destId="{6031CB0C-ED50-4A51-9A34-2726D39CE199}" srcOrd="12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43690-D3EA-41FD-9F53-782786C8DC14}">
      <dsp:nvSpPr>
        <dsp:cNvPr id="0" name=""/>
        <dsp:cNvSpPr/>
      </dsp:nvSpPr>
      <dsp:spPr>
        <a:xfrm>
          <a:off x="0" y="211733"/>
          <a:ext cx="2464593" cy="14787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/>
            <a:t>Stamboom</a:t>
          </a:r>
        </a:p>
      </dsp:txBody>
      <dsp:txXfrm>
        <a:off x="0" y="211733"/>
        <a:ext cx="2464593" cy="1478756"/>
      </dsp:txXfrm>
    </dsp:sp>
    <dsp:sp modelId="{B3CF3A6E-656F-43E3-980F-1D6DF22FB80C}">
      <dsp:nvSpPr>
        <dsp:cNvPr id="0" name=""/>
        <dsp:cNvSpPr/>
      </dsp:nvSpPr>
      <dsp:spPr>
        <a:xfrm>
          <a:off x="2711053" y="211733"/>
          <a:ext cx="2464593" cy="1478756"/>
        </a:xfrm>
        <a:prstGeom prst="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/>
            <a:t>Gezin</a:t>
          </a:r>
        </a:p>
      </dsp:txBody>
      <dsp:txXfrm>
        <a:off x="2711053" y="211733"/>
        <a:ext cx="2464593" cy="1478756"/>
      </dsp:txXfrm>
    </dsp:sp>
    <dsp:sp modelId="{B0F5DEE3-050E-41D9-AAC9-32B8C9378C4B}">
      <dsp:nvSpPr>
        <dsp:cNvPr id="0" name=""/>
        <dsp:cNvSpPr/>
      </dsp:nvSpPr>
      <dsp:spPr>
        <a:xfrm>
          <a:off x="5422106" y="211733"/>
          <a:ext cx="2464593" cy="1478756"/>
        </a:xfrm>
        <a:prstGeom prst="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/>
            <a:t>Uiterlijk</a:t>
          </a:r>
        </a:p>
      </dsp:txBody>
      <dsp:txXfrm>
        <a:off x="5422106" y="211733"/>
        <a:ext cx="2464593" cy="1478756"/>
      </dsp:txXfrm>
    </dsp:sp>
    <dsp:sp modelId="{8E5922A8-3046-44FB-8BC5-6EC0CCD0659F}">
      <dsp:nvSpPr>
        <dsp:cNvPr id="0" name=""/>
        <dsp:cNvSpPr/>
      </dsp:nvSpPr>
      <dsp:spPr>
        <a:xfrm>
          <a:off x="0" y="1936948"/>
          <a:ext cx="2464593" cy="1478756"/>
        </a:xfrm>
        <a:prstGeom prst="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 err="1"/>
            <a:t>Tarsus</a:t>
          </a:r>
          <a:endParaRPr lang="nl-BE" sz="3800" kern="1200" dirty="0"/>
        </a:p>
      </dsp:txBody>
      <dsp:txXfrm>
        <a:off x="0" y="1936948"/>
        <a:ext cx="2464593" cy="1478756"/>
      </dsp:txXfrm>
    </dsp:sp>
    <dsp:sp modelId="{FD6EE52A-D657-47DB-BC40-EB853F220CA0}">
      <dsp:nvSpPr>
        <dsp:cNvPr id="0" name=""/>
        <dsp:cNvSpPr/>
      </dsp:nvSpPr>
      <dsp:spPr>
        <a:xfrm>
          <a:off x="2711053" y="1936948"/>
          <a:ext cx="2464593" cy="1478756"/>
        </a:xfrm>
        <a:prstGeom prst="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/>
            <a:t>Romeins recht</a:t>
          </a:r>
        </a:p>
      </dsp:txBody>
      <dsp:txXfrm>
        <a:off x="2711053" y="1936948"/>
        <a:ext cx="2464593" cy="1478756"/>
      </dsp:txXfrm>
    </dsp:sp>
    <dsp:sp modelId="{8EADEDE1-97E0-44F9-9BD9-46079C099E7E}">
      <dsp:nvSpPr>
        <dsp:cNvPr id="0" name=""/>
        <dsp:cNvSpPr/>
      </dsp:nvSpPr>
      <dsp:spPr>
        <a:xfrm>
          <a:off x="5422106" y="1936948"/>
          <a:ext cx="2464593" cy="1478756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 dirty="0"/>
            <a:t>Beroep</a:t>
          </a:r>
        </a:p>
      </dsp:txBody>
      <dsp:txXfrm>
        <a:off x="5422106" y="1936948"/>
        <a:ext cx="2464593" cy="1478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130D1-DF85-4831-9FC0-06DE196DAA2B}">
      <dsp:nvSpPr>
        <dsp:cNvPr id="0" name=""/>
        <dsp:cNvSpPr/>
      </dsp:nvSpPr>
      <dsp:spPr>
        <a:xfrm>
          <a:off x="213995" y="0"/>
          <a:ext cx="8258809" cy="5161756"/>
        </a:xfrm>
        <a:prstGeom prst="swooshArrow">
          <a:avLst>
            <a:gd name="adj1" fmla="val 25000"/>
            <a:gd name="adj2" fmla="val 25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C62147-4D7F-4440-B176-1D7C9E87026E}">
      <dsp:nvSpPr>
        <dsp:cNvPr id="0" name=""/>
        <dsp:cNvSpPr/>
      </dsp:nvSpPr>
      <dsp:spPr>
        <a:xfrm>
          <a:off x="1027487" y="3838281"/>
          <a:ext cx="189952" cy="18995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16C20-0300-45FF-B41D-7C1CB5B12A9E}">
      <dsp:nvSpPr>
        <dsp:cNvPr id="0" name=""/>
        <dsp:cNvSpPr/>
      </dsp:nvSpPr>
      <dsp:spPr>
        <a:xfrm>
          <a:off x="1122464" y="3933258"/>
          <a:ext cx="1081904" cy="1228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65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Damascus</a:t>
          </a:r>
        </a:p>
      </dsp:txBody>
      <dsp:txXfrm>
        <a:off x="1122464" y="3933258"/>
        <a:ext cx="1081904" cy="1228497"/>
      </dsp:txXfrm>
    </dsp:sp>
    <dsp:sp modelId="{8471A209-B5CE-4ADC-A19A-589DEF1F3D07}">
      <dsp:nvSpPr>
        <dsp:cNvPr id="0" name=""/>
        <dsp:cNvSpPr/>
      </dsp:nvSpPr>
      <dsp:spPr>
        <a:xfrm>
          <a:off x="2055709" y="2850321"/>
          <a:ext cx="297317" cy="2973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F07E1-A691-4E01-8F8D-4A78343AFF95}">
      <dsp:nvSpPr>
        <dsp:cNvPr id="0" name=""/>
        <dsp:cNvSpPr/>
      </dsp:nvSpPr>
      <dsp:spPr>
        <a:xfrm>
          <a:off x="2204368" y="2998980"/>
          <a:ext cx="1370962" cy="216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54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/>
            <a:t>Jeruzalem</a:t>
          </a:r>
          <a:endParaRPr lang="nl-BE" sz="1800" kern="1200" dirty="0"/>
        </a:p>
      </dsp:txBody>
      <dsp:txXfrm>
        <a:off x="2204368" y="2998980"/>
        <a:ext cx="1370962" cy="2162775"/>
      </dsp:txXfrm>
    </dsp:sp>
    <dsp:sp modelId="{1C3FC60C-2561-48E0-95F1-B7DB0733F2E4}">
      <dsp:nvSpPr>
        <dsp:cNvPr id="0" name=""/>
        <dsp:cNvSpPr/>
      </dsp:nvSpPr>
      <dsp:spPr>
        <a:xfrm>
          <a:off x="3377119" y="2062637"/>
          <a:ext cx="396422" cy="39642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3460F-8EAB-4E90-8FAA-EEF5B747AE67}">
      <dsp:nvSpPr>
        <dsp:cNvPr id="0" name=""/>
        <dsp:cNvSpPr/>
      </dsp:nvSpPr>
      <dsp:spPr>
        <a:xfrm>
          <a:off x="3575330" y="2260849"/>
          <a:ext cx="1593950" cy="2900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0056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 err="1"/>
            <a:t>Tarsus</a:t>
          </a:r>
          <a:r>
            <a:rPr lang="nl-BE" sz="1800" kern="1200" dirty="0"/>
            <a:t>-Arabië</a:t>
          </a:r>
        </a:p>
      </dsp:txBody>
      <dsp:txXfrm>
        <a:off x="3575330" y="2260849"/>
        <a:ext cx="1593950" cy="2900906"/>
      </dsp:txXfrm>
    </dsp:sp>
    <dsp:sp modelId="{DE883309-FCB1-4B4A-9F8D-6256BAE5D990}">
      <dsp:nvSpPr>
        <dsp:cNvPr id="0" name=""/>
        <dsp:cNvSpPr/>
      </dsp:nvSpPr>
      <dsp:spPr>
        <a:xfrm>
          <a:off x="4913257" y="1447356"/>
          <a:ext cx="512046" cy="51204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EAEDE-DEA5-4848-AE9C-97EA91F8367E}">
      <dsp:nvSpPr>
        <dsp:cNvPr id="0" name=""/>
        <dsp:cNvSpPr/>
      </dsp:nvSpPr>
      <dsp:spPr>
        <a:xfrm>
          <a:off x="5169280" y="1703379"/>
          <a:ext cx="1651761" cy="3458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323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Damascus-Jeruzalem</a:t>
          </a:r>
        </a:p>
      </dsp:txBody>
      <dsp:txXfrm>
        <a:off x="5169280" y="1703379"/>
        <a:ext cx="1651761" cy="3458376"/>
      </dsp:txXfrm>
    </dsp:sp>
    <dsp:sp modelId="{84AC1459-3704-40C6-A801-34D94123FDD0}">
      <dsp:nvSpPr>
        <dsp:cNvPr id="0" name=""/>
        <dsp:cNvSpPr/>
      </dsp:nvSpPr>
      <dsp:spPr>
        <a:xfrm>
          <a:off x="6494819" y="1036480"/>
          <a:ext cx="652445" cy="65244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2BC6C-33C0-41E6-B1B7-8581C6912EE5}">
      <dsp:nvSpPr>
        <dsp:cNvPr id="0" name=""/>
        <dsp:cNvSpPr/>
      </dsp:nvSpPr>
      <dsp:spPr>
        <a:xfrm>
          <a:off x="6821042" y="1362703"/>
          <a:ext cx="1651761" cy="3799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718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Syrië-</a:t>
          </a:r>
          <a:r>
            <a:rPr lang="nl-BE" sz="1800" kern="1200" dirty="0" err="1"/>
            <a:t>Cilicië</a:t>
          </a:r>
          <a:endParaRPr lang="nl-BE" sz="1800" kern="1200" dirty="0"/>
        </a:p>
      </dsp:txBody>
      <dsp:txXfrm>
        <a:off x="6821042" y="1362703"/>
        <a:ext cx="1651761" cy="37990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CB2D1-BAE5-4235-A076-9A9672FF5303}">
      <dsp:nvSpPr>
        <dsp:cNvPr id="0" name=""/>
        <dsp:cNvSpPr/>
      </dsp:nvSpPr>
      <dsp:spPr>
        <a:xfrm rot="4396374">
          <a:off x="2302427" y="917699"/>
          <a:ext cx="3981124" cy="2776338"/>
        </a:xfrm>
        <a:prstGeom prst="swooshArrow">
          <a:avLst>
            <a:gd name="adj1" fmla="val 16310"/>
            <a:gd name="adj2" fmla="val 313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949F89F-6736-4978-A339-94C27A9D9E5F}">
      <dsp:nvSpPr>
        <dsp:cNvPr id="0" name=""/>
        <dsp:cNvSpPr/>
      </dsp:nvSpPr>
      <dsp:spPr>
        <a:xfrm>
          <a:off x="3659337" y="1191672"/>
          <a:ext cx="100535" cy="10053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4E8A4CD-95C0-424B-B908-DB0CC908A100}">
      <dsp:nvSpPr>
        <dsp:cNvPr id="0" name=""/>
        <dsp:cNvSpPr/>
      </dsp:nvSpPr>
      <dsp:spPr>
        <a:xfrm>
          <a:off x="4141263" y="1528790"/>
          <a:ext cx="100535" cy="10053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6F838BB-4D1C-416B-AEAA-D359DF52E558}">
      <dsp:nvSpPr>
        <dsp:cNvPr id="0" name=""/>
        <dsp:cNvSpPr/>
      </dsp:nvSpPr>
      <dsp:spPr>
        <a:xfrm>
          <a:off x="4547096" y="1921710"/>
          <a:ext cx="100535" cy="10053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8F0916-F478-44BB-B179-D1AC680A9D39}">
      <dsp:nvSpPr>
        <dsp:cNvPr id="0" name=""/>
        <dsp:cNvSpPr/>
      </dsp:nvSpPr>
      <dsp:spPr>
        <a:xfrm>
          <a:off x="2035544" y="0"/>
          <a:ext cx="1876976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Jeruzalem</a:t>
          </a:r>
        </a:p>
      </dsp:txBody>
      <dsp:txXfrm>
        <a:off x="2035544" y="0"/>
        <a:ext cx="1876976" cy="737877"/>
      </dsp:txXfrm>
    </dsp:sp>
    <dsp:sp modelId="{BE138806-F353-4FC6-BFEF-38BC5FD69EF8}">
      <dsp:nvSpPr>
        <dsp:cNvPr id="0" name=""/>
        <dsp:cNvSpPr/>
      </dsp:nvSpPr>
      <dsp:spPr>
        <a:xfrm>
          <a:off x="4267625" y="873001"/>
          <a:ext cx="2840829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Caesarea</a:t>
          </a:r>
        </a:p>
      </dsp:txBody>
      <dsp:txXfrm>
        <a:off x="4267625" y="873001"/>
        <a:ext cx="2840829" cy="737877"/>
      </dsp:txXfrm>
    </dsp:sp>
    <dsp:sp modelId="{7FED4042-BBD4-4DB2-94DC-1F94EF082A7B}">
      <dsp:nvSpPr>
        <dsp:cNvPr id="0" name=""/>
        <dsp:cNvSpPr/>
      </dsp:nvSpPr>
      <dsp:spPr>
        <a:xfrm>
          <a:off x="2035544" y="1210119"/>
          <a:ext cx="1674060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Schipbreuk</a:t>
          </a:r>
        </a:p>
      </dsp:txBody>
      <dsp:txXfrm>
        <a:off x="2035544" y="1210119"/>
        <a:ext cx="1674060" cy="737877"/>
      </dsp:txXfrm>
    </dsp:sp>
    <dsp:sp modelId="{68823CE2-7B9F-4E99-A5B7-BF5291F95D39}">
      <dsp:nvSpPr>
        <dsp:cNvPr id="0" name=""/>
        <dsp:cNvSpPr/>
      </dsp:nvSpPr>
      <dsp:spPr>
        <a:xfrm>
          <a:off x="4898142" y="2356136"/>
          <a:ext cx="100535" cy="10053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8484BFA-A02F-45F3-BCED-A782E7A27442}">
      <dsp:nvSpPr>
        <dsp:cNvPr id="0" name=""/>
        <dsp:cNvSpPr/>
      </dsp:nvSpPr>
      <dsp:spPr>
        <a:xfrm>
          <a:off x="5130020" y="1603039"/>
          <a:ext cx="1978435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Rome</a:t>
          </a:r>
        </a:p>
      </dsp:txBody>
      <dsp:txXfrm>
        <a:off x="5130020" y="1603039"/>
        <a:ext cx="1978435" cy="737877"/>
      </dsp:txXfrm>
    </dsp:sp>
    <dsp:sp modelId="{3A5F27E9-9BC8-4FFD-A351-4E35F25AB85A}">
      <dsp:nvSpPr>
        <dsp:cNvPr id="0" name=""/>
        <dsp:cNvSpPr/>
      </dsp:nvSpPr>
      <dsp:spPr>
        <a:xfrm>
          <a:off x="2035544" y="2037465"/>
          <a:ext cx="2536455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Vrijlating</a:t>
          </a:r>
        </a:p>
      </dsp:txBody>
      <dsp:txXfrm>
        <a:off x="2035544" y="2037465"/>
        <a:ext cx="2536455" cy="737877"/>
      </dsp:txXfrm>
    </dsp:sp>
    <dsp:sp modelId="{2D4A458F-A47B-4C46-8B0B-7D152792E6D1}">
      <dsp:nvSpPr>
        <dsp:cNvPr id="0" name=""/>
        <dsp:cNvSpPr/>
      </dsp:nvSpPr>
      <dsp:spPr>
        <a:xfrm>
          <a:off x="5181210" y="2799324"/>
          <a:ext cx="100535" cy="10053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B2D8EFF-3B79-4F51-ACD9-B41A90F2DCC6}">
      <dsp:nvSpPr>
        <dsp:cNvPr id="0" name=""/>
        <dsp:cNvSpPr/>
      </dsp:nvSpPr>
      <dsp:spPr>
        <a:xfrm>
          <a:off x="5637311" y="2480653"/>
          <a:ext cx="1471144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Rome</a:t>
          </a:r>
        </a:p>
      </dsp:txBody>
      <dsp:txXfrm>
        <a:off x="5637311" y="2480653"/>
        <a:ext cx="1471144" cy="737877"/>
      </dsp:txXfrm>
    </dsp:sp>
    <dsp:sp modelId="{6031CB0C-ED50-4A51-9A34-2726D39CE199}">
      <dsp:nvSpPr>
        <dsp:cNvPr id="0" name=""/>
        <dsp:cNvSpPr/>
      </dsp:nvSpPr>
      <dsp:spPr>
        <a:xfrm>
          <a:off x="4572000" y="3873859"/>
          <a:ext cx="2536455" cy="737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Onthoofd</a:t>
          </a:r>
        </a:p>
      </dsp:txBody>
      <dsp:txXfrm>
        <a:off x="4572000" y="3873859"/>
        <a:ext cx="2536455" cy="7378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260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093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514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745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181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263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2834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380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344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7119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462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798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Paulus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Genealogie en maatschappij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242516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199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jbelin1000seconden.be/menu/tiki-download_file.php?fileId=3871&amp;displ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143"/>
          <a:stretch/>
        </p:blipFill>
        <p:spPr bwMode="auto">
          <a:xfrm>
            <a:off x="0" y="2641475"/>
            <a:ext cx="9144000" cy="307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6/63/Broad_overview_of_geography_relevant_to_paul_of_tarsus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907"/>
          <a:stretch/>
        </p:blipFill>
        <p:spPr bwMode="auto">
          <a:xfrm>
            <a:off x="-32743" y="337219"/>
            <a:ext cx="9176743" cy="230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39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793018"/>
              </p:ext>
            </p:extLst>
          </p:nvPr>
        </p:nvGraphicFramePr>
        <p:xfrm>
          <a:off x="457200" y="553244"/>
          <a:ext cx="8686800" cy="516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9254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448187"/>
              </p:ext>
            </p:extLst>
          </p:nvPr>
        </p:nvGraphicFramePr>
        <p:xfrm>
          <a:off x="0" y="841276"/>
          <a:ext cx="9144000" cy="4611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26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355</TotalTime>
  <Words>29</Words>
  <Application>Microsoft Office PowerPoint</Application>
  <PresentationFormat>Diavoorstelling (16:10)</PresentationFormat>
  <Paragraphs>21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Paulus</vt:lpstr>
      <vt:lpstr>Genealogie en maatschappij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72</cp:revision>
  <dcterms:created xsi:type="dcterms:W3CDTF">2019-09-04T13:46:42Z</dcterms:created>
  <dcterms:modified xsi:type="dcterms:W3CDTF">2025-10-13T12:48:20Z</dcterms:modified>
</cp:coreProperties>
</file>